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57" r:id="rId7"/>
    <p:sldId id="264" r:id="rId8"/>
    <p:sldId id="258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86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E136-B936-406A-97FD-970B59949AC6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ECF69-7AA0-44DC-9C59-78CACBA65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25D08-C0E8-43BD-846B-ED922F008474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94CAD-3340-4990-9E99-7444DF27B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4F17A-B108-44AC-BED3-A3CC75C93838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C1EC8-709A-4046-8A00-D008207C1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AA1EE-A072-4AA6-A16F-8B12B262E07F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00C39-AEBF-44C4-BF2C-D2F06282F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DC0DF-2388-430B-BC38-022B7E7F0561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1103B-4E97-4CA5-AA46-885575973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97DAE-028F-45A4-9B27-702C1F2B5BA0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FB3BA-DC58-4DC1-A985-B8BC05836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C423E-1622-47FB-990E-232679FFAEE4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DB3DA-AA2F-4E98-A020-1578964CF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2D11D-241B-4413-9555-8B440F6A8A6D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B688-1209-4C15-B496-151F309DC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2ADD4-56C0-45B9-A287-3F7918D1B02F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EF1C6-0D3E-47C8-8114-BA7069A64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256C7-D98F-4776-961F-BEAEC6FFC164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698E7-959C-40E2-BECD-B627C3DE7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12B01-24F0-4986-95B4-F14DB437F00B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D0D5D-A29D-4C75-8FFF-00EB23E83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3C70DF-C341-4B37-9525-222248C86C94}" type="datetimeFigureOut">
              <a:rPr lang="ru-RU"/>
              <a:pPr>
                <a:defRPr/>
              </a:pPr>
              <a:t>30.04.2013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688806-C810-4290-AF0E-8EE2E922B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10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-149225" y="12700"/>
            <a:ext cx="6692900" cy="1470025"/>
          </a:xfrm>
        </p:spPr>
        <p:txBody>
          <a:bodyPr/>
          <a:lstStyle/>
          <a:p>
            <a:pPr eaLnBrk="1" hangingPunct="1"/>
            <a:r>
              <a:rPr lang="ru-RU" b="1" i="1" smtClean="0">
                <a:latin typeface="Arial" charset="0"/>
              </a:rPr>
              <a:t>Зелёная аптека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3933825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11197">
            <a:off x="2987675" y="2349500"/>
            <a:ext cx="314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20280">
            <a:off x="5508625" y="1268413"/>
            <a:ext cx="33337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6008">
            <a:off x="5724525" y="4392613"/>
            <a:ext cx="2281238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4" descr="8476204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544508">
            <a:off x="755650" y="1773238"/>
            <a:ext cx="2016125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6" descr="26308218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8175" y="4625975"/>
            <a:ext cx="32400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Боярышник кроваво-красный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557338"/>
            <a:ext cx="4259263" cy="499586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 народной медицине используется настойка боярышника для усиления сокращений сердечной мышцы, нормализации сердечного ритма, усиления кровообращения. Препараты боярышника снижают кровяное давление и улучшают сон.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933825"/>
            <a:ext cx="338455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196975"/>
            <a:ext cx="3240088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latin typeface="Arial" charset="0"/>
              </a:rPr>
              <a:t>Немного истории</a:t>
            </a:r>
            <a:br>
              <a:rPr lang="ru-RU" sz="4000" smtClean="0">
                <a:latin typeface="Arial" charset="0"/>
              </a:rPr>
            </a:br>
            <a:endParaRPr lang="ru-RU" sz="4000" smtClean="0">
              <a:latin typeface="Arial" charset="0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Arial" charset="0"/>
              </a:rPr>
              <a:t> </a:t>
            </a:r>
            <a:r>
              <a:rPr lang="ru-RU" sz="2400" b="1" smtClean="0">
                <a:latin typeface="Arial" charset="0"/>
              </a:rPr>
              <a:t>Народами древнего мира использовалось до 21 тыс. видов растений. </a:t>
            </a:r>
          </a:p>
          <a:p>
            <a:pPr eaLnBrk="1" hangingPunct="1"/>
            <a:r>
              <a:rPr lang="ru-RU" sz="2400" b="1" smtClean="0">
                <a:latin typeface="Arial" charset="0"/>
              </a:rPr>
              <a:t>Первое государственное медицинское учреждение на Руси-Аптекарская изба- появилось в 1581г. при царе Иване Грозном в Кремле, у Чудова монастыря.</a:t>
            </a:r>
          </a:p>
          <a:p>
            <a:pPr eaLnBrk="1" hangingPunct="1"/>
            <a:r>
              <a:rPr lang="ru-RU" sz="2400" b="1" smtClean="0">
                <a:latin typeface="Arial" charset="0"/>
              </a:rPr>
              <a:t>При Петре 1 создаются «аптекарские огороды»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Валериана лекарственная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2843213" y="1989138"/>
            <a:ext cx="6300787" cy="43815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mtClean="0">
                <a:latin typeface="Arial" charset="0"/>
              </a:rPr>
              <a:t>В медицинской практике употребляют корневища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 с корнями валерианы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Препараты из корней и корневищ обладают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успокаивающим, противорвотным и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 противоглистным действием. </a:t>
            </a:r>
          </a:p>
        </p:txBody>
      </p:sp>
      <p:pic>
        <p:nvPicPr>
          <p:cNvPr id="15363" name="Picture 5" descr="&amp;Vcy;&amp;acy;&amp;lcy;&amp;iecy;&amp;rcy;&amp;icy;&amp;acy;&amp;ncy;&amp;acy; &amp;lcy;&amp;iecy;&amp;kcy;&amp;acy;&amp;rcy;&amp;scy;&amp;tcy;&amp;vcy;&amp;iecy;&amp;ncy;&amp;ncy;&amp;acy;&amp;yacy; — valeriana officinalis 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0938"/>
            <a:ext cx="27432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Кувшинка белая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4284663" y="1844675"/>
            <a:ext cx="4464050" cy="40941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В медицинской практике употребляют корневища с корнями растения и плоды, которые собирают в осенние месяцы, а также листья и цветки, которые можно заготовлять на протяжении всего лета.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Препараты из кувшинки белой обладают успокаивающим, противовоспалительным, мягчительным и жаропонижающим действием. </a:t>
            </a:r>
          </a:p>
        </p:txBody>
      </p:sp>
      <p:pic>
        <p:nvPicPr>
          <p:cNvPr id="16387" name="Picture 5" descr="&amp;Kcy;&amp;ucy;&amp;vcy;&amp;shcy;&amp;icy;&amp;ncy;&amp;kcy;&amp;acy; &amp;bcy;&amp;iecy;&amp;lcy;&amp;acy;&amp;yacy; — nymphaea alba 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3455987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Сирень обыкновенная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3779838" y="1844675"/>
            <a:ext cx="4906962" cy="42814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В медицинской практике употребляются цветки, главным образом, белой сирени, которые Они содержат эфирное масло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 Препараты из цветков сирени обладают мочегонным, потогонным, противомалярийным и ранозаживляющим действием.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В народной медицине настой из цветков используют при заболеваниях почек, при некоторых простудных заболеваниях дыхательных органов, при воспалениях слизистой оболочки желудочно-кишечного тракта и для промываний при гноящихся ранах. Настоем из цветков на керосине натираются при ревматизме и радикулите</a:t>
            </a:r>
          </a:p>
        </p:txBody>
      </p:sp>
      <p:pic>
        <p:nvPicPr>
          <p:cNvPr id="17411" name="Picture 5" descr="&amp;Scy;&amp;icy;&amp;rcy;&amp;iecy;&amp;ncy;&amp;softcy; &amp;ocy;&amp;bcy;&amp;ycy;&amp;kcy;&amp;ncy;&amp;ocy;&amp;vcy;&amp;iecy;&amp;ncy;&amp;ncy;&amp;acy;&amp;yacy; — syringa vulgaris 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49500"/>
            <a:ext cx="31321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476375" y="20638"/>
            <a:ext cx="5986463" cy="922337"/>
          </a:xfrm>
        </p:spPr>
        <p:txBody>
          <a:bodyPr/>
          <a:lstStyle/>
          <a:p>
            <a:pPr eaLnBrk="1" hangingPunct="1"/>
            <a:r>
              <a:rPr lang="ru-RU" smtClean="0"/>
              <a:t>Мелисса лекарственная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363" y="1125538"/>
            <a:ext cx="4211637" cy="5732462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 лечебных целях используют листья и цветущие стебли мелиссы. Растение весьма популярно в народной медицине, так как используется при лечении многих болезней. Отвар листьев мелиссы улучшает пищеварение, обладает мочегонным и потогонным действием, успокаивает нервную систему, улучшает сон и т.д. Спиртовая настойка применяется наружно в виде примочек, компрессов и припарок при ревматизме, язвах и фурункулезе, для уменьшения боли в суставах, при полиартрите. Кашицу из свежих листьев растения прикладывают при ушибах, нарывах, отеках и геморрое.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399732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Можжевельник обыкновенный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1268413"/>
            <a:ext cx="4475162" cy="54737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 лечебных целях применяют можжевеловые ягоды как мочегонное и дезинфицирующее мочевыводящие пути средство, а также как отхаркивающее и улучшающее пищеварение средство. Можжевельник обладает сильным </a:t>
            </a:r>
            <a:r>
              <a:rPr lang="ru-RU" dirty="0" err="1"/>
              <a:t>фитонцидным</a:t>
            </a:r>
            <a:r>
              <a:rPr lang="ru-RU" dirty="0"/>
              <a:t> свойством. Не рекомендуется длительно принимать настои и препараты можжевельника при заболеваниях почек.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Настои из ягод можжевельника оказывают мочегонное и желчегонное действие, а также усиливают перистальтику </a:t>
            </a:r>
            <a:r>
              <a:rPr lang="ru-RU" dirty="0" smtClean="0"/>
              <a:t>кишечника.</a:t>
            </a:r>
            <a:endParaRPr lang="ru-RU" dirty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716338"/>
            <a:ext cx="29527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268413"/>
            <a:ext cx="30353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Вереск обыкновенный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3825875" cy="528637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 народной медицине используется верхняя часть растения. Вереск обладает противовоспалительным, дезинфицирующим, мочегонным, потогонным, успокаивающим, отхаркивающим действием. Отвар вереска рекомендуется при почечнокаменной болезни, цистите и при отеках, а также используется для полоскания горла при ангине и стоматите. Наружно отвар применяют при заболеваниях суставов.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268413"/>
            <a:ext cx="38877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Омела белая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9338" y="1412875"/>
            <a:ext cx="4114800" cy="5400675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В народной медицине растение применяют как кровоостанавливающее, вяжущее, успокаивающее и глистогонное средство. Омелу употребляют для ванночек при геморрое и на ранней стадии гипертонии. Чай из омелы повышает тонус организма (особенно рекомендуется ослабленным пожилым людям) и устраняет симптом головокружения (в том числе и у молодых людей).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3527425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409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Тема Office</vt:lpstr>
      <vt:lpstr>Зелёная аптека</vt:lpstr>
      <vt:lpstr>Немного истории </vt:lpstr>
      <vt:lpstr>Валериана лекарственная</vt:lpstr>
      <vt:lpstr>Кувшинка белая</vt:lpstr>
      <vt:lpstr>Сирень обыкновенная</vt:lpstr>
      <vt:lpstr>Мелисса лекарственная</vt:lpstr>
      <vt:lpstr>Можжевельник обыкновенный</vt:lpstr>
      <vt:lpstr>Вереск обыкновенный</vt:lpstr>
      <vt:lpstr>Омела белая</vt:lpstr>
      <vt:lpstr>Боярышник кроваво-красный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2013-02-04T10:18:11Z</dcterms:created>
  <dcterms:modified xsi:type="dcterms:W3CDTF">2013-04-30T08:38:54Z</dcterms:modified>
</cp:coreProperties>
</file>